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56" d="100"/>
          <a:sy n="56" d="100"/>
        </p:scale>
        <p:origin x="58" y="4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2016 Java Tucana, Inc.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</a:t>
            </a:r>
            <a:r>
              <a:rPr lang="en-US" dirty="0" smtClean="0"/>
              <a:t>acidity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</a:t>
            </a:r>
            <a:r>
              <a:rPr lang="en-US" dirty="0" smtClean="0"/>
              <a:t>right </a:t>
            </a:r>
            <a:r>
              <a:rPr lang="en-US" dirty="0"/>
              <a:t>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</a:t>
            </a:r>
            <a:r>
              <a:rPr lang="en-US" dirty="0" smtClean="0"/>
              <a:t>River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</a:t>
            </a:r>
            <a:r>
              <a:rPr lang="en-US" dirty="0" smtClean="0"/>
              <a:t>ellow, </a:t>
            </a:r>
            <a:r>
              <a:rPr lang="en-US" dirty="0"/>
              <a:t>but </a:t>
            </a:r>
            <a:r>
              <a:rPr lang="en-US" dirty="0" smtClean="0"/>
              <a:t>flavorful </a:t>
            </a:r>
            <a:r>
              <a:rPr lang="en-US" dirty="0"/>
              <a:t>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0" indent="0">
              <a:buNone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0" indent="0">
              <a:buNone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508" y="2067802"/>
            <a:ext cx="9339943" cy="4023360"/>
          </a:xfrm>
        </p:spPr>
        <p:txBody>
          <a:bodyPr/>
          <a:lstStyle/>
          <a:p>
            <a:r>
              <a:rPr lang="en-US" sz="2800" b="1" dirty="0" smtClean="0"/>
              <a:t>Wholesale</a:t>
            </a:r>
          </a:p>
          <a:p>
            <a:pPr marL="0" indent="0">
              <a:buNone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0" indent="0">
              <a:buNone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0" indent="0">
              <a:buNone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0" indent="0">
              <a:buNone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0" indent="0">
              <a:buNone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0" indent="0">
              <a:buNone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0" indent="0">
              <a:buNone/>
            </a:pPr>
            <a:r>
              <a:rPr lang="en-US" dirty="0"/>
              <a:t>Brazilian Bourbon Santos</a:t>
            </a:r>
          </a:p>
          <a:p>
            <a:pPr marL="0" indent="0">
              <a:buNone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0" indent="0">
              <a:buNone/>
            </a:pPr>
            <a:r>
              <a:rPr lang="en-US" dirty="0" smtClean="0"/>
              <a:t>Phoenix Roast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0" indent="0">
              <a:buNone/>
            </a:pPr>
            <a:r>
              <a:rPr lang="en-US" dirty="0"/>
              <a:t>Phoenix Roast</a:t>
            </a:r>
          </a:p>
          <a:p>
            <a:pPr marL="0" indent="0">
              <a:buNone/>
            </a:pPr>
            <a:r>
              <a:rPr lang="en-US" dirty="0"/>
              <a:t>Tucana Roast</a:t>
            </a:r>
          </a:p>
          <a:p>
            <a:pPr marL="0" indent="0">
              <a:buNone/>
            </a:pPr>
            <a:r>
              <a:rPr lang="en-US" dirty="0"/>
              <a:t>Indus black tea</a:t>
            </a:r>
          </a:p>
          <a:p>
            <a:pPr marL="0" indent="0">
              <a:buNone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0" indent="0">
              <a:buNone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0" indent="0">
              <a:buNone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0" indent="0">
              <a:buNone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14663</TotalTime>
  <Words>848</Words>
  <Application>Microsoft Office PowerPoint</Application>
  <PresentationFormat>Widescreen</PresentationFormat>
  <Paragraphs>94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</vt:lpstr>
      <vt:lpstr>Retrospect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66</cp:revision>
  <dcterms:created xsi:type="dcterms:W3CDTF">2015-12-07T16:34:37Z</dcterms:created>
  <dcterms:modified xsi:type="dcterms:W3CDTF">2016-02-07T00:54:31Z</dcterms:modified>
</cp:coreProperties>
</file>